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sldIdLst>
    <p:sldId id="258" r:id="rId3"/>
  </p:sldIdLst>
  <p:sldSz cx="43891200" cy="21945600"/>
  <p:notesSz cx="6858000" cy="9144000"/>
  <p:defaultTextStyle>
    <a:defPPr>
      <a:defRPr lang="en-US"/>
    </a:defPPr>
    <a:lvl1pPr marL="0" algn="l" defTabSz="3761915" rtl="0" eaLnBrk="1" latinLnBrk="0" hangingPunct="1">
      <a:defRPr sz="7400" kern="1200">
        <a:solidFill>
          <a:schemeClr val="tx1"/>
        </a:solidFill>
        <a:latin typeface="+mn-lt"/>
        <a:ea typeface="+mn-ea"/>
        <a:cs typeface="+mn-cs"/>
      </a:defRPr>
    </a:lvl1pPr>
    <a:lvl2pPr marL="1880958" algn="l" defTabSz="3761915" rtl="0" eaLnBrk="1" latinLnBrk="0" hangingPunct="1">
      <a:defRPr sz="7400" kern="1200">
        <a:solidFill>
          <a:schemeClr val="tx1"/>
        </a:solidFill>
        <a:latin typeface="+mn-lt"/>
        <a:ea typeface="+mn-ea"/>
        <a:cs typeface="+mn-cs"/>
      </a:defRPr>
    </a:lvl2pPr>
    <a:lvl3pPr marL="3761915" algn="l" defTabSz="3761915" rtl="0" eaLnBrk="1" latinLnBrk="0" hangingPunct="1">
      <a:defRPr sz="7400" kern="1200">
        <a:solidFill>
          <a:schemeClr val="tx1"/>
        </a:solidFill>
        <a:latin typeface="+mn-lt"/>
        <a:ea typeface="+mn-ea"/>
        <a:cs typeface="+mn-cs"/>
      </a:defRPr>
    </a:lvl3pPr>
    <a:lvl4pPr marL="5642873" algn="l" defTabSz="3761915" rtl="0" eaLnBrk="1" latinLnBrk="0" hangingPunct="1">
      <a:defRPr sz="7400" kern="1200">
        <a:solidFill>
          <a:schemeClr val="tx1"/>
        </a:solidFill>
        <a:latin typeface="+mn-lt"/>
        <a:ea typeface="+mn-ea"/>
        <a:cs typeface="+mn-cs"/>
      </a:defRPr>
    </a:lvl4pPr>
    <a:lvl5pPr marL="7523829" algn="l" defTabSz="3761915" rtl="0" eaLnBrk="1" latinLnBrk="0" hangingPunct="1">
      <a:defRPr sz="7400" kern="1200">
        <a:solidFill>
          <a:schemeClr val="tx1"/>
        </a:solidFill>
        <a:latin typeface="+mn-lt"/>
        <a:ea typeface="+mn-ea"/>
        <a:cs typeface="+mn-cs"/>
      </a:defRPr>
    </a:lvl5pPr>
    <a:lvl6pPr marL="9404787" algn="l" defTabSz="3761915" rtl="0" eaLnBrk="1" latinLnBrk="0" hangingPunct="1">
      <a:defRPr sz="7400" kern="1200">
        <a:solidFill>
          <a:schemeClr val="tx1"/>
        </a:solidFill>
        <a:latin typeface="+mn-lt"/>
        <a:ea typeface="+mn-ea"/>
        <a:cs typeface="+mn-cs"/>
      </a:defRPr>
    </a:lvl6pPr>
    <a:lvl7pPr marL="11285745" algn="l" defTabSz="3761915" rtl="0" eaLnBrk="1" latinLnBrk="0" hangingPunct="1">
      <a:defRPr sz="7400" kern="1200">
        <a:solidFill>
          <a:schemeClr val="tx1"/>
        </a:solidFill>
        <a:latin typeface="+mn-lt"/>
        <a:ea typeface="+mn-ea"/>
        <a:cs typeface="+mn-cs"/>
      </a:defRPr>
    </a:lvl7pPr>
    <a:lvl8pPr marL="13166702" algn="l" defTabSz="3761915" rtl="0" eaLnBrk="1" latinLnBrk="0" hangingPunct="1">
      <a:defRPr sz="7400" kern="1200">
        <a:solidFill>
          <a:schemeClr val="tx1"/>
        </a:solidFill>
        <a:latin typeface="+mn-lt"/>
        <a:ea typeface="+mn-ea"/>
        <a:cs typeface="+mn-cs"/>
      </a:defRPr>
    </a:lvl8pPr>
    <a:lvl9pPr marL="15047660" algn="l" defTabSz="3761915" rtl="0" eaLnBrk="1" latinLnBrk="0" hangingPunct="1">
      <a:defRPr sz="7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23">
          <p15:clr>
            <a:srgbClr val="A4A3A4"/>
          </p15:clr>
        </p15:guide>
        <p15:guide id="2" orient="horz" pos="40">
          <p15:clr>
            <a:srgbClr val="A4A3A4"/>
          </p15:clr>
        </p15:guide>
        <p15:guide id="3" pos="27370">
          <p15:clr>
            <a:srgbClr val="A4A3A4"/>
          </p15:clr>
        </p15:guide>
        <p15:guide id="4" pos="29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4775" autoAdjust="0"/>
  </p:normalViewPr>
  <p:slideViewPr>
    <p:cSldViewPr snapToGrid="0" snapToObjects="1" showGuides="1">
      <p:cViewPr varScale="1">
        <p:scale>
          <a:sx n="20" d="100"/>
          <a:sy n="20" d="100"/>
        </p:scale>
        <p:origin x="870" y="90"/>
      </p:cViewPr>
      <p:guideLst>
        <p:guide orient="horz" pos="13823"/>
        <p:guide orient="horz" pos="40"/>
        <p:guide pos="27370"/>
        <p:guide pos="29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2/17/2023</a:t>
            </a:fld>
            <a:endParaRPr lang="en-US" dirty="0"/>
          </a:p>
        </p:txBody>
      </p:sp>
      <p:sp>
        <p:nvSpPr>
          <p:cNvPr id="4" name="Slide Image Placeholder 3"/>
          <p:cNvSpPr>
            <a:spLocks noGrp="1" noRot="1" noChangeAspect="1"/>
          </p:cNvSpPr>
          <p:nvPr>
            <p:ph type="sldImg" idx="2"/>
          </p:nvPr>
        </p:nvSpPr>
        <p:spPr>
          <a:xfrm>
            <a:off x="0" y="685800"/>
            <a:ext cx="6858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055639900"/>
      </p:ext>
    </p:extLst>
  </p:cSld>
  <p:clrMap bg1="lt1" tx1="dk1" bg2="lt2" tx2="dk2" accent1="accent1" accent2="accent2" accent3="accent3" accent4="accent4" accent5="accent5" accent6="accent6" hlink="hlink" folHlink="folHlink"/>
  <p:notesStyle>
    <a:lvl1pPr marL="0" algn="l" defTabSz="3761915" rtl="0" eaLnBrk="1" latinLnBrk="0" hangingPunct="1">
      <a:defRPr sz="5000" kern="1200">
        <a:solidFill>
          <a:schemeClr val="tx1"/>
        </a:solidFill>
        <a:latin typeface="+mn-lt"/>
        <a:ea typeface="+mn-ea"/>
        <a:cs typeface="+mn-cs"/>
      </a:defRPr>
    </a:lvl1pPr>
    <a:lvl2pPr marL="1880958" algn="l" defTabSz="3761915" rtl="0" eaLnBrk="1" latinLnBrk="0" hangingPunct="1">
      <a:defRPr sz="5000" kern="1200">
        <a:solidFill>
          <a:schemeClr val="tx1"/>
        </a:solidFill>
        <a:latin typeface="+mn-lt"/>
        <a:ea typeface="+mn-ea"/>
        <a:cs typeface="+mn-cs"/>
      </a:defRPr>
    </a:lvl2pPr>
    <a:lvl3pPr marL="3761915" algn="l" defTabSz="3761915" rtl="0" eaLnBrk="1" latinLnBrk="0" hangingPunct="1">
      <a:defRPr sz="5000" kern="1200">
        <a:solidFill>
          <a:schemeClr val="tx1"/>
        </a:solidFill>
        <a:latin typeface="+mn-lt"/>
        <a:ea typeface="+mn-ea"/>
        <a:cs typeface="+mn-cs"/>
      </a:defRPr>
    </a:lvl3pPr>
    <a:lvl4pPr marL="5642873" algn="l" defTabSz="3761915" rtl="0" eaLnBrk="1" latinLnBrk="0" hangingPunct="1">
      <a:defRPr sz="5000" kern="1200">
        <a:solidFill>
          <a:schemeClr val="tx1"/>
        </a:solidFill>
        <a:latin typeface="+mn-lt"/>
        <a:ea typeface="+mn-ea"/>
        <a:cs typeface="+mn-cs"/>
      </a:defRPr>
    </a:lvl4pPr>
    <a:lvl5pPr marL="7523829" algn="l" defTabSz="3761915" rtl="0" eaLnBrk="1" latinLnBrk="0" hangingPunct="1">
      <a:defRPr sz="5000" kern="1200">
        <a:solidFill>
          <a:schemeClr val="tx1"/>
        </a:solidFill>
        <a:latin typeface="+mn-lt"/>
        <a:ea typeface="+mn-ea"/>
        <a:cs typeface="+mn-cs"/>
      </a:defRPr>
    </a:lvl5pPr>
    <a:lvl6pPr marL="9404787" algn="l" defTabSz="3761915" rtl="0" eaLnBrk="1" latinLnBrk="0" hangingPunct="1">
      <a:defRPr sz="5000" kern="1200">
        <a:solidFill>
          <a:schemeClr val="tx1"/>
        </a:solidFill>
        <a:latin typeface="+mn-lt"/>
        <a:ea typeface="+mn-ea"/>
        <a:cs typeface="+mn-cs"/>
      </a:defRPr>
    </a:lvl6pPr>
    <a:lvl7pPr marL="11285745" algn="l" defTabSz="3761915" rtl="0" eaLnBrk="1" latinLnBrk="0" hangingPunct="1">
      <a:defRPr sz="5000" kern="1200">
        <a:solidFill>
          <a:schemeClr val="tx1"/>
        </a:solidFill>
        <a:latin typeface="+mn-lt"/>
        <a:ea typeface="+mn-ea"/>
        <a:cs typeface="+mn-cs"/>
      </a:defRPr>
    </a:lvl7pPr>
    <a:lvl8pPr marL="13166702" algn="l" defTabSz="3761915" rtl="0" eaLnBrk="1" latinLnBrk="0" hangingPunct="1">
      <a:defRPr sz="5000" kern="1200">
        <a:solidFill>
          <a:schemeClr val="tx1"/>
        </a:solidFill>
        <a:latin typeface="+mn-lt"/>
        <a:ea typeface="+mn-ea"/>
        <a:cs typeface="+mn-cs"/>
      </a:defRPr>
    </a:lvl8pPr>
    <a:lvl9pPr marL="15047660" algn="l" defTabSz="3761915" rtl="0" eaLnBrk="1" latinLnBrk="0" hangingPunct="1">
      <a:defRPr sz="5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8x96 Templat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74663" y="11021042"/>
            <a:ext cx="8290965"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38087" y="3990987"/>
            <a:ext cx="8290965"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9128817" y="3990987"/>
            <a:ext cx="8269287"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OBJECTIVES</a:t>
            </a:r>
          </a:p>
        </p:txBody>
      </p:sp>
      <p:sp>
        <p:nvSpPr>
          <p:cNvPr id="21" name="Text Placeholder 3"/>
          <p:cNvSpPr>
            <a:spLocks noGrp="1"/>
          </p:cNvSpPr>
          <p:nvPr>
            <p:ph type="body" sz="quarter" idx="21" hasCustomPrompt="1"/>
          </p:nvPr>
        </p:nvSpPr>
        <p:spPr>
          <a:xfrm>
            <a:off x="438087" y="4605212"/>
            <a:ext cx="8290965"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474663" y="10431876"/>
            <a:ext cx="8290965"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7804524" y="4580154"/>
            <a:ext cx="8274926"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7797869" y="3990987"/>
            <a:ext cx="8274926"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RESULTS</a:t>
            </a:r>
          </a:p>
        </p:txBody>
      </p:sp>
      <p:sp>
        <p:nvSpPr>
          <p:cNvPr id="25" name="Text Placeholder 5"/>
          <p:cNvSpPr>
            <a:spLocks noGrp="1"/>
          </p:cNvSpPr>
          <p:nvPr>
            <p:ph type="body" sz="quarter" idx="25" hasCustomPrompt="1"/>
          </p:nvPr>
        </p:nvSpPr>
        <p:spPr>
          <a:xfrm>
            <a:off x="35147250" y="3990987"/>
            <a:ext cx="8272463"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CONCLUSIONS</a:t>
            </a:r>
          </a:p>
        </p:txBody>
      </p:sp>
      <p:sp>
        <p:nvSpPr>
          <p:cNvPr id="26" name="Text Placeholder 3"/>
          <p:cNvSpPr>
            <a:spLocks noGrp="1"/>
          </p:cNvSpPr>
          <p:nvPr>
            <p:ph type="body" sz="quarter" idx="26" hasCustomPrompt="1"/>
          </p:nvPr>
        </p:nvSpPr>
        <p:spPr>
          <a:xfrm>
            <a:off x="35147249" y="4611684"/>
            <a:ext cx="8272463"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5147249" y="9515157"/>
            <a:ext cx="8272463"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REFERENCES</a:t>
            </a:r>
          </a:p>
        </p:txBody>
      </p:sp>
      <p:sp>
        <p:nvSpPr>
          <p:cNvPr id="28" name="Text Placeholder 3"/>
          <p:cNvSpPr>
            <a:spLocks noGrp="1"/>
          </p:cNvSpPr>
          <p:nvPr>
            <p:ph type="body" sz="quarter" idx="28" hasCustomPrompt="1"/>
          </p:nvPr>
        </p:nvSpPr>
        <p:spPr>
          <a:xfrm>
            <a:off x="35147250" y="10104323"/>
            <a:ext cx="8272462"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5147250" y="16394130"/>
            <a:ext cx="8275320"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ACKNOWLEDGEMENTS</a:t>
            </a:r>
          </a:p>
        </p:txBody>
      </p:sp>
      <p:sp>
        <p:nvSpPr>
          <p:cNvPr id="30" name="Text Placeholder 3"/>
          <p:cNvSpPr>
            <a:spLocks noGrp="1"/>
          </p:cNvSpPr>
          <p:nvPr>
            <p:ph type="body" sz="quarter" idx="30" hasCustomPrompt="1"/>
          </p:nvPr>
        </p:nvSpPr>
        <p:spPr>
          <a:xfrm>
            <a:off x="35147248" y="17036528"/>
            <a:ext cx="8272463"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9133786" y="4611684"/>
            <a:ext cx="8271345"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76" name="Text Placeholder 3"/>
          <p:cNvSpPr>
            <a:spLocks noGrp="1"/>
          </p:cNvSpPr>
          <p:nvPr>
            <p:ph type="body" sz="quarter" idx="136" hasCustomPrompt="1"/>
          </p:nvPr>
        </p:nvSpPr>
        <p:spPr>
          <a:xfrm>
            <a:off x="26462419" y="4580154"/>
            <a:ext cx="8274926" cy="492443"/>
          </a:xfrm>
          <a:prstGeom prst="rect">
            <a:avLst/>
          </a:prstGeom>
        </p:spPr>
        <p:txBody>
          <a:bodyPr wrap="square" lIns="91440" tIns="91440" rIns="91440" bIns="91440" anchor="t" anchorCtr="0">
            <a:spAutoFit/>
          </a:bodyPr>
          <a:lstStyle>
            <a:lvl1pPr marL="0" indent="0">
              <a:buNone/>
              <a:defRPr sz="2000">
                <a:solidFill>
                  <a:schemeClr val="accent5">
                    <a:lumMod val="50000"/>
                  </a:schemeClr>
                </a:solidFill>
                <a:latin typeface="Century Gothic" panose="020B0502020202020204" pitchFamily="34"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77" name="Text Placeholder 5"/>
          <p:cNvSpPr>
            <a:spLocks noGrp="1"/>
          </p:cNvSpPr>
          <p:nvPr>
            <p:ph type="body" sz="quarter" idx="137" hasCustomPrompt="1"/>
          </p:nvPr>
        </p:nvSpPr>
        <p:spPr>
          <a:xfrm>
            <a:off x="26472560" y="3990987"/>
            <a:ext cx="8274926" cy="527611"/>
          </a:xfrm>
          <a:prstGeom prst="rect">
            <a:avLst/>
          </a:prstGeom>
          <a:solidFill>
            <a:schemeClr val="accent5">
              <a:lumMod val="50000"/>
            </a:schemeClr>
          </a:solidFill>
        </p:spPr>
        <p:txBody>
          <a:bodyPr wrap="square" lIns="78374" tIns="78374" rIns="78374" bIns="78374" anchor="t" anchorCtr="0">
            <a:spAutoFit/>
          </a:bodyPr>
          <a:lstStyle>
            <a:lvl1pPr marL="0" indent="0" algn="ctr">
              <a:buNone/>
              <a:defRPr sz="2400" b="1" u="none" baseline="0">
                <a:solidFill>
                  <a:schemeClr val="bg1"/>
                </a:solidFill>
                <a:latin typeface="Century Gothic" panose="020B0502020202020204" pitchFamily="34" charset="0"/>
              </a:defRPr>
            </a:lvl1pPr>
          </a:lstStyle>
          <a:p>
            <a:pPr lvl="0"/>
            <a:r>
              <a:rPr lang="en-US" dirty="0"/>
              <a:t>(click to edit)  RESULTS</a:t>
            </a:r>
          </a:p>
        </p:txBody>
      </p:sp>
      <p:sp>
        <p:nvSpPr>
          <p:cNvPr id="57" name="Text Placeholder 76"/>
          <p:cNvSpPr>
            <a:spLocks noGrp="1"/>
          </p:cNvSpPr>
          <p:nvPr>
            <p:ph type="body" sz="quarter" idx="161" hasCustomPrompt="1"/>
          </p:nvPr>
        </p:nvSpPr>
        <p:spPr>
          <a:xfrm>
            <a:off x="6775269" y="1439853"/>
            <a:ext cx="36785005" cy="584775"/>
          </a:xfrm>
          <a:prstGeom prst="rect">
            <a:avLst/>
          </a:prstGeom>
        </p:spPr>
        <p:txBody>
          <a:bodyPr anchor="t" anchorCtr="0">
            <a:spAutoFit/>
          </a:bodyPr>
          <a:lstStyle>
            <a:lvl1pPr marL="0" indent="0" algn="ctr">
              <a:buFontTx/>
              <a:buNone/>
              <a:defRPr sz="3200">
                <a:solidFill>
                  <a:schemeClr val="bg1"/>
                </a:solidFill>
                <a:latin typeface="Century Gothic" panose="020B050202020202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58" name="Text Placeholder 76"/>
          <p:cNvSpPr>
            <a:spLocks noGrp="1"/>
          </p:cNvSpPr>
          <p:nvPr>
            <p:ph type="body" sz="quarter" idx="195" hasCustomPrompt="1"/>
          </p:nvPr>
        </p:nvSpPr>
        <p:spPr>
          <a:xfrm>
            <a:off x="6775269" y="2263402"/>
            <a:ext cx="36785005" cy="400110"/>
          </a:xfrm>
          <a:prstGeom prst="rect">
            <a:avLst/>
          </a:prstGeom>
        </p:spPr>
        <p:txBody>
          <a:bodyPr anchor="t" anchorCtr="0">
            <a:spAutoFit/>
          </a:bodyPr>
          <a:lstStyle>
            <a:lvl1pPr marL="0" indent="0" algn="ctr">
              <a:buFontTx/>
              <a:buNone/>
              <a:defRPr sz="2000">
                <a:solidFill>
                  <a:schemeClr val="bg1"/>
                </a:solidFill>
                <a:latin typeface="Century Gothic" panose="020B050202020202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59" name="Text Placeholder 76"/>
          <p:cNvSpPr>
            <a:spLocks noGrp="1"/>
          </p:cNvSpPr>
          <p:nvPr>
            <p:ph type="body" sz="quarter" idx="196" hasCustomPrompt="1"/>
          </p:nvPr>
        </p:nvSpPr>
        <p:spPr>
          <a:xfrm>
            <a:off x="6775269" y="528478"/>
            <a:ext cx="36785005" cy="792252"/>
          </a:xfrm>
          <a:prstGeom prst="rect">
            <a:avLst/>
          </a:prstGeom>
        </p:spPr>
        <p:txBody>
          <a:bodyPr anchor="t" anchorCtr="0">
            <a:spAutoFit/>
          </a:bodyPr>
          <a:lstStyle>
            <a:lvl1pPr marL="0" indent="0" algn="ctr">
              <a:buFontTx/>
              <a:buNone/>
              <a:defRPr sz="4400" b="1">
                <a:solidFill>
                  <a:schemeClr val="bg1"/>
                </a:solidFill>
                <a:latin typeface="Century Gothic" panose="020B0502020202020204"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thout Guide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74663" y="11021042"/>
            <a:ext cx="8290965"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438087" y="3486491"/>
            <a:ext cx="8290965"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INTRODUCTION or ABSTRACT</a:t>
            </a:r>
          </a:p>
        </p:txBody>
      </p:sp>
      <p:sp>
        <p:nvSpPr>
          <p:cNvPr id="20" name="Text Placeholder 5"/>
          <p:cNvSpPr>
            <a:spLocks noGrp="1"/>
          </p:cNvSpPr>
          <p:nvPr>
            <p:ph type="body" sz="quarter" idx="20" hasCustomPrompt="1"/>
          </p:nvPr>
        </p:nvSpPr>
        <p:spPr>
          <a:xfrm>
            <a:off x="9128817" y="3486491"/>
            <a:ext cx="8269287"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438087" y="4100716"/>
            <a:ext cx="8290965"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474663" y="10431876"/>
            <a:ext cx="8290965"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7804524" y="4075658"/>
            <a:ext cx="8274926"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7797869" y="3486491"/>
            <a:ext cx="8274926"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35147250" y="3486491"/>
            <a:ext cx="8272463"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35147249" y="4107188"/>
            <a:ext cx="8272463"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5147249" y="9515157"/>
            <a:ext cx="8272463"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35147250" y="10104323"/>
            <a:ext cx="8272462"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5147250" y="16609573"/>
            <a:ext cx="8272462"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35147249" y="17198740"/>
            <a:ext cx="8272463"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9133786" y="4107188"/>
            <a:ext cx="8271345"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76" name="Text Placeholder 3"/>
          <p:cNvSpPr>
            <a:spLocks noGrp="1"/>
          </p:cNvSpPr>
          <p:nvPr>
            <p:ph type="body" sz="quarter" idx="136" hasCustomPrompt="1"/>
          </p:nvPr>
        </p:nvSpPr>
        <p:spPr>
          <a:xfrm>
            <a:off x="26462419" y="4075658"/>
            <a:ext cx="8274926" cy="492443"/>
          </a:xfrm>
          <a:prstGeom prst="rect">
            <a:avLst/>
          </a:prstGeom>
        </p:spPr>
        <p:txBody>
          <a:bodyPr wrap="square" lIns="91440" tIns="91440" rIns="91440" bIns="91440">
            <a:spAutoFit/>
          </a:bodyPr>
          <a:lstStyle>
            <a:lvl1pPr marL="0" indent="0">
              <a:buNone/>
              <a:defRPr sz="20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Type in or paste your text here</a:t>
            </a:r>
          </a:p>
        </p:txBody>
      </p:sp>
      <p:sp>
        <p:nvSpPr>
          <p:cNvPr id="77" name="Text Placeholder 5"/>
          <p:cNvSpPr>
            <a:spLocks noGrp="1"/>
          </p:cNvSpPr>
          <p:nvPr>
            <p:ph type="body" sz="quarter" idx="137" hasCustomPrompt="1"/>
          </p:nvPr>
        </p:nvSpPr>
        <p:spPr>
          <a:xfrm>
            <a:off x="26472560" y="3486491"/>
            <a:ext cx="8274926" cy="589166"/>
          </a:xfrm>
          <a:prstGeom prst="rect">
            <a:avLst/>
          </a:prstGeom>
          <a:noFill/>
        </p:spPr>
        <p:txBody>
          <a:bodyPr wrap="square" lIns="78374" tIns="78374" rIns="78374" bIns="78374" anchor="ctr" anchorCtr="0">
            <a:spAutoFit/>
          </a:bodyPr>
          <a:lstStyle>
            <a:lvl1pPr marL="0" indent="0" algn="ctr">
              <a:buNone/>
              <a:defRPr sz="2800" b="1" u="sng" baseline="0">
                <a:solidFill>
                  <a:schemeClr val="accent5">
                    <a:lumMod val="50000"/>
                  </a:schemeClr>
                </a:solidFill>
              </a:defRPr>
            </a:lvl1pPr>
          </a:lstStyle>
          <a:p>
            <a:pPr lvl="0"/>
            <a:r>
              <a:rPr lang="en-US" dirty="0"/>
              <a:t>(click to edit)  RESULTS</a:t>
            </a:r>
          </a:p>
        </p:txBody>
      </p:sp>
      <p:sp>
        <p:nvSpPr>
          <p:cNvPr id="57" name="Text Placeholder 76"/>
          <p:cNvSpPr>
            <a:spLocks noGrp="1"/>
          </p:cNvSpPr>
          <p:nvPr>
            <p:ph type="body" sz="quarter" idx="161" hasCustomPrompt="1"/>
          </p:nvPr>
        </p:nvSpPr>
        <p:spPr>
          <a:xfrm>
            <a:off x="5225143" y="1464829"/>
            <a:ext cx="33440914" cy="963989"/>
          </a:xfrm>
          <a:prstGeom prst="rect">
            <a:avLst/>
          </a:prstGeom>
        </p:spPr>
        <p:txBody>
          <a:bodyPr>
            <a:normAutofit/>
          </a:bodyPr>
          <a:lstStyle>
            <a:lvl1pPr marL="0" indent="0" algn="ctr">
              <a:buFontTx/>
              <a:buNone/>
              <a:defRPr sz="48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58" name="Text Placeholder 76"/>
          <p:cNvSpPr>
            <a:spLocks noGrp="1"/>
          </p:cNvSpPr>
          <p:nvPr>
            <p:ph type="body" sz="quarter" idx="195" hasCustomPrompt="1"/>
          </p:nvPr>
        </p:nvSpPr>
        <p:spPr>
          <a:xfrm>
            <a:off x="5225143" y="2428819"/>
            <a:ext cx="33440914" cy="634555"/>
          </a:xfrm>
          <a:prstGeom prst="rect">
            <a:avLst/>
          </a:prstGeom>
        </p:spPr>
        <p:txBody>
          <a:bodyPr>
            <a:normAutofit/>
          </a:bodyPr>
          <a:lstStyle>
            <a:lvl1pPr marL="0" indent="0" algn="ctr">
              <a:buFontTx/>
              <a:buNone/>
              <a:defRPr sz="3600">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59" name="Text Placeholder 76"/>
          <p:cNvSpPr>
            <a:spLocks noGrp="1"/>
          </p:cNvSpPr>
          <p:nvPr>
            <p:ph type="body" sz="quarter" idx="196" hasCustomPrompt="1"/>
          </p:nvPr>
        </p:nvSpPr>
        <p:spPr>
          <a:xfrm>
            <a:off x="5225143" y="180134"/>
            <a:ext cx="33440914" cy="1284696"/>
          </a:xfrm>
          <a:prstGeom prst="rect">
            <a:avLst/>
          </a:prstGeom>
        </p:spPr>
        <p:txBody>
          <a:bodyPr>
            <a:normAutofit/>
          </a:bodyPr>
          <a:lstStyle>
            <a:lvl1pPr marL="0" indent="0" algn="ctr">
              <a:buFontTx/>
              <a:buNone/>
              <a:defRPr sz="6600" b="1">
                <a:solidFill>
                  <a:schemeClr val="accent5">
                    <a:lumMod val="50000"/>
                  </a:schemeClr>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extLst>
      <p:ext uri="{BB962C8B-B14F-4D97-AF65-F5344CB8AC3E}">
        <p14:creationId xmlns:p14="http://schemas.microsoft.com/office/powerpoint/2010/main" val="32903515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C2C311D-F86B-69BA-1FCE-A5D22828813C}"/>
              </a:ext>
            </a:extLst>
          </p:cNvPr>
          <p:cNvSpPr/>
          <p:nvPr userDrawn="1"/>
        </p:nvSpPr>
        <p:spPr>
          <a:xfrm>
            <a:off x="-1" y="21251917"/>
            <a:ext cx="43891199" cy="65717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14"/>
          <p:cNvSpPr txBox="1">
            <a:spLocks noChangeArrowheads="1"/>
          </p:cNvSpPr>
          <p:nvPr/>
        </p:nvSpPr>
        <p:spPr bwMode="auto">
          <a:xfrm>
            <a:off x="819153" y="21488400"/>
            <a:ext cx="2514600" cy="291981"/>
          </a:xfrm>
          <a:prstGeom prst="rect">
            <a:avLst/>
          </a:prstGeom>
          <a:noFill/>
          <a:ln w="9525">
            <a:noFill/>
            <a:miter lim="800000"/>
            <a:headEnd/>
            <a:tailEnd/>
          </a:ln>
          <a:effectLst/>
        </p:spPr>
        <p:txBody>
          <a:bodyPr lIns="78225" tIns="39105" rIns="78225" bIns="39105">
            <a:spAutoFit/>
          </a:bodyPr>
          <a:lstStyle/>
          <a:p>
            <a:pPr eaLnBrk="0" hangingPunct="0">
              <a:lnSpc>
                <a:spcPct val="65000"/>
              </a:lnSpc>
              <a:spcBef>
                <a:spcPct val="50000"/>
              </a:spcBef>
              <a:defRPr/>
            </a:pPr>
            <a:r>
              <a:rPr lang="en-US" sz="500" b="1" dirty="0">
                <a:solidFill>
                  <a:schemeClr val="bg1">
                    <a:lumMod val="75000"/>
                  </a:schemeClr>
                </a:solidFill>
                <a:latin typeface="Arial" charset="0"/>
              </a:rPr>
              <a:t>RESEARCH POSTER PRESENTATION DESIGN © 2022</a:t>
            </a:r>
          </a:p>
          <a:p>
            <a:pPr eaLnBrk="0" hangingPunct="0">
              <a:lnSpc>
                <a:spcPct val="65000"/>
              </a:lnSpc>
              <a:spcBef>
                <a:spcPct val="50000"/>
              </a:spcBef>
              <a:defRPr/>
            </a:pPr>
            <a:r>
              <a:rPr lang="en-US" sz="900" b="1" dirty="0">
                <a:solidFill>
                  <a:schemeClr val="bg1">
                    <a:lumMod val="75000"/>
                  </a:schemeClr>
                </a:solidFill>
                <a:latin typeface="Arial" charset="0"/>
              </a:rPr>
              <a:t>www.PosterPresentations.com</a:t>
            </a:r>
          </a:p>
        </p:txBody>
      </p:sp>
      <p:grpSp>
        <p:nvGrpSpPr>
          <p:cNvPr id="5" name="Group 4">
            <a:extLst>
              <a:ext uri="{FF2B5EF4-FFF2-40B4-BE49-F238E27FC236}">
                <a16:creationId xmlns:a16="http://schemas.microsoft.com/office/drawing/2014/main" id="{FC11E86C-1BAE-D328-3FC1-49F4093F775A}"/>
              </a:ext>
            </a:extLst>
          </p:cNvPr>
          <p:cNvGrpSpPr/>
          <p:nvPr userDrawn="1"/>
        </p:nvGrpSpPr>
        <p:grpSpPr>
          <a:xfrm>
            <a:off x="0" y="-1"/>
            <a:ext cx="43891200" cy="3563007"/>
            <a:chOff x="0" y="-1"/>
            <a:chExt cx="12192000" cy="1219223"/>
          </a:xfrm>
        </p:grpSpPr>
        <p:sp>
          <p:nvSpPr>
            <p:cNvPr id="6" name="Document 5">
              <a:extLst>
                <a:ext uri="{FF2B5EF4-FFF2-40B4-BE49-F238E27FC236}">
                  <a16:creationId xmlns:a16="http://schemas.microsoft.com/office/drawing/2014/main" id="{FDA6D10E-D6C0-B267-8CA2-C9EBCD9D32A1}"/>
                </a:ext>
              </a:extLst>
            </p:cNvPr>
            <p:cNvSpPr/>
            <p:nvPr/>
          </p:nvSpPr>
          <p:spPr>
            <a:xfrm>
              <a:off x="0" y="89065"/>
              <a:ext cx="12192000" cy="1130157"/>
            </a:xfrm>
            <a:prstGeom prst="flowChartDocument">
              <a:avLst/>
            </a:prstGeom>
            <a:gradFill>
              <a:gsLst>
                <a:gs pos="0">
                  <a:srgbClr val="C00000"/>
                </a:gs>
                <a:gs pos="100000">
                  <a:schemeClr val="accent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cument 6">
              <a:extLst>
                <a:ext uri="{FF2B5EF4-FFF2-40B4-BE49-F238E27FC236}">
                  <a16:creationId xmlns:a16="http://schemas.microsoft.com/office/drawing/2014/main" id="{8C340A78-2859-CB97-13FD-79477E762739}"/>
                </a:ext>
              </a:extLst>
            </p:cNvPr>
            <p:cNvSpPr/>
            <p:nvPr/>
          </p:nvSpPr>
          <p:spPr>
            <a:xfrm>
              <a:off x="0" y="-1"/>
              <a:ext cx="12192000" cy="1130157"/>
            </a:xfrm>
            <a:prstGeom prst="flowChartDocumen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Picture 8">
            <a:extLst>
              <a:ext uri="{FF2B5EF4-FFF2-40B4-BE49-F238E27FC236}">
                <a16:creationId xmlns:a16="http://schemas.microsoft.com/office/drawing/2014/main" id="{ED5610E3-F674-466D-8FE2-F845294E371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885" y="260282"/>
            <a:ext cx="6269736" cy="2646091"/>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3761915" rtl="0" eaLnBrk="1" latinLnBrk="0" hangingPunct="1">
        <a:spcBef>
          <a:spcPct val="0"/>
        </a:spcBef>
        <a:buNone/>
        <a:defRPr sz="7500" kern="1200">
          <a:solidFill>
            <a:schemeClr val="bg1"/>
          </a:solidFill>
          <a:latin typeface="Trebuchet MS" pitchFamily="34" charset="0"/>
          <a:ea typeface="+mj-ea"/>
          <a:cs typeface="+mj-cs"/>
        </a:defRPr>
      </a:lvl1pPr>
    </p:titleStyle>
    <p:bodyStyle>
      <a:lvl1pPr marL="1410719" indent="-1410719" algn="l" defTabSz="3761915" rtl="0" eaLnBrk="1" latinLnBrk="0" hangingPunct="1">
        <a:spcBef>
          <a:spcPct val="20000"/>
        </a:spcBef>
        <a:buFont typeface="Arial" pitchFamily="34" charset="0"/>
        <a:buChar char="•"/>
        <a:defRPr sz="13200" kern="1200">
          <a:solidFill>
            <a:schemeClr val="tx1"/>
          </a:solidFill>
          <a:latin typeface="+mn-lt"/>
          <a:ea typeface="+mn-ea"/>
          <a:cs typeface="+mn-cs"/>
        </a:defRPr>
      </a:lvl1pPr>
      <a:lvl2pPr marL="3056556" indent="-1175598" algn="l" defTabSz="3761915" rtl="0" eaLnBrk="1" latinLnBrk="0" hangingPunct="1">
        <a:spcBef>
          <a:spcPct val="20000"/>
        </a:spcBef>
        <a:buFont typeface="Arial" pitchFamily="34" charset="0"/>
        <a:buChar char="–"/>
        <a:defRPr sz="11600" kern="1200">
          <a:solidFill>
            <a:schemeClr val="tx1"/>
          </a:solidFill>
          <a:latin typeface="+mn-lt"/>
          <a:ea typeface="+mn-ea"/>
          <a:cs typeface="+mn-cs"/>
        </a:defRPr>
      </a:lvl2pPr>
      <a:lvl3pPr marL="4702394" indent="-940479" algn="l" defTabSz="3761915" rtl="0" eaLnBrk="1" latinLnBrk="0" hangingPunct="1">
        <a:spcBef>
          <a:spcPct val="20000"/>
        </a:spcBef>
        <a:buFont typeface="Arial" pitchFamily="34" charset="0"/>
        <a:buChar char="•"/>
        <a:defRPr sz="9900" kern="1200">
          <a:solidFill>
            <a:schemeClr val="tx1"/>
          </a:solidFill>
          <a:latin typeface="+mn-lt"/>
          <a:ea typeface="+mn-ea"/>
          <a:cs typeface="+mn-cs"/>
        </a:defRPr>
      </a:lvl3pPr>
      <a:lvl4pPr marL="6583352"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4pPr>
      <a:lvl5pPr marL="8464308"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5pPr>
      <a:lvl6pPr marL="10345266"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6pPr>
      <a:lvl7pPr marL="12226223"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7pPr>
      <a:lvl8pPr marL="14107181"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8pPr>
      <a:lvl9pPr marL="15988137"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9pPr>
    </p:bodyStyle>
    <p:otherStyle>
      <a:defPPr>
        <a:defRPr lang="en-US"/>
      </a:defPPr>
      <a:lvl1pPr marL="0" algn="l" defTabSz="3761915" rtl="0" eaLnBrk="1" latinLnBrk="0" hangingPunct="1">
        <a:defRPr sz="7400" kern="1200">
          <a:solidFill>
            <a:schemeClr val="tx1"/>
          </a:solidFill>
          <a:latin typeface="+mn-lt"/>
          <a:ea typeface="+mn-ea"/>
          <a:cs typeface="+mn-cs"/>
        </a:defRPr>
      </a:lvl1pPr>
      <a:lvl2pPr marL="1880958" algn="l" defTabSz="3761915" rtl="0" eaLnBrk="1" latinLnBrk="0" hangingPunct="1">
        <a:defRPr sz="7400" kern="1200">
          <a:solidFill>
            <a:schemeClr val="tx1"/>
          </a:solidFill>
          <a:latin typeface="+mn-lt"/>
          <a:ea typeface="+mn-ea"/>
          <a:cs typeface="+mn-cs"/>
        </a:defRPr>
      </a:lvl2pPr>
      <a:lvl3pPr marL="3761915" algn="l" defTabSz="3761915" rtl="0" eaLnBrk="1" latinLnBrk="0" hangingPunct="1">
        <a:defRPr sz="7400" kern="1200">
          <a:solidFill>
            <a:schemeClr val="tx1"/>
          </a:solidFill>
          <a:latin typeface="+mn-lt"/>
          <a:ea typeface="+mn-ea"/>
          <a:cs typeface="+mn-cs"/>
        </a:defRPr>
      </a:lvl3pPr>
      <a:lvl4pPr marL="5642873" algn="l" defTabSz="3761915" rtl="0" eaLnBrk="1" latinLnBrk="0" hangingPunct="1">
        <a:defRPr sz="7400" kern="1200">
          <a:solidFill>
            <a:schemeClr val="tx1"/>
          </a:solidFill>
          <a:latin typeface="+mn-lt"/>
          <a:ea typeface="+mn-ea"/>
          <a:cs typeface="+mn-cs"/>
        </a:defRPr>
      </a:lvl4pPr>
      <a:lvl5pPr marL="7523829" algn="l" defTabSz="3761915" rtl="0" eaLnBrk="1" latinLnBrk="0" hangingPunct="1">
        <a:defRPr sz="7400" kern="1200">
          <a:solidFill>
            <a:schemeClr val="tx1"/>
          </a:solidFill>
          <a:latin typeface="+mn-lt"/>
          <a:ea typeface="+mn-ea"/>
          <a:cs typeface="+mn-cs"/>
        </a:defRPr>
      </a:lvl5pPr>
      <a:lvl6pPr marL="9404787" algn="l" defTabSz="3761915" rtl="0" eaLnBrk="1" latinLnBrk="0" hangingPunct="1">
        <a:defRPr sz="7400" kern="1200">
          <a:solidFill>
            <a:schemeClr val="tx1"/>
          </a:solidFill>
          <a:latin typeface="+mn-lt"/>
          <a:ea typeface="+mn-ea"/>
          <a:cs typeface="+mn-cs"/>
        </a:defRPr>
      </a:lvl6pPr>
      <a:lvl7pPr marL="11285745" algn="l" defTabSz="3761915" rtl="0" eaLnBrk="1" latinLnBrk="0" hangingPunct="1">
        <a:defRPr sz="7400" kern="1200">
          <a:solidFill>
            <a:schemeClr val="tx1"/>
          </a:solidFill>
          <a:latin typeface="+mn-lt"/>
          <a:ea typeface="+mn-ea"/>
          <a:cs typeface="+mn-cs"/>
        </a:defRPr>
      </a:lvl7pPr>
      <a:lvl8pPr marL="13166702" algn="l" defTabSz="3761915" rtl="0" eaLnBrk="1" latinLnBrk="0" hangingPunct="1">
        <a:defRPr sz="7400" kern="1200">
          <a:solidFill>
            <a:schemeClr val="tx1"/>
          </a:solidFill>
          <a:latin typeface="+mn-lt"/>
          <a:ea typeface="+mn-ea"/>
          <a:cs typeface="+mn-cs"/>
        </a:defRPr>
      </a:lvl8pPr>
      <a:lvl9pPr marL="15047660" algn="l" defTabSz="3761915" rtl="0" eaLnBrk="1" latinLnBrk="0" hangingPunct="1">
        <a:defRPr sz="7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819153" y="21488400"/>
            <a:ext cx="2514600" cy="291981"/>
          </a:xfrm>
          <a:prstGeom prst="rect">
            <a:avLst/>
          </a:prstGeom>
          <a:noFill/>
          <a:ln w="9525">
            <a:noFill/>
            <a:miter lim="800000"/>
            <a:headEnd/>
            <a:tailEnd/>
          </a:ln>
          <a:effectLst/>
        </p:spPr>
        <p:txBody>
          <a:bodyPr lIns="78225" tIns="39105" rIns="78225" bIns="39105">
            <a:spAutoFit/>
          </a:bodyPr>
          <a:lstStyle/>
          <a:p>
            <a:pPr eaLnBrk="0" hangingPunct="0">
              <a:lnSpc>
                <a:spcPct val="65000"/>
              </a:lnSpc>
              <a:spcBef>
                <a:spcPct val="50000"/>
              </a:spcBef>
              <a:defRPr/>
            </a:pPr>
            <a:r>
              <a:rPr lang="en-US" sz="500" b="1" dirty="0">
                <a:solidFill>
                  <a:schemeClr val="bg1">
                    <a:lumMod val="75000"/>
                  </a:schemeClr>
                </a:solidFill>
                <a:latin typeface="Arial" charset="0"/>
              </a:rPr>
              <a:t>RESEARCH POSTER PRESENTATION DESIGN © 2022</a:t>
            </a:r>
          </a:p>
          <a:p>
            <a:pPr eaLnBrk="0" hangingPunct="0">
              <a:lnSpc>
                <a:spcPct val="65000"/>
              </a:lnSpc>
              <a:spcBef>
                <a:spcPct val="50000"/>
              </a:spcBef>
              <a:defRPr/>
            </a:pPr>
            <a:r>
              <a:rPr lang="en-US" sz="900" b="1" dirty="0">
                <a:solidFill>
                  <a:schemeClr val="bg1">
                    <a:lumMod val="75000"/>
                  </a:schemeClr>
                </a:solidFill>
                <a:latin typeface="Arial" charset="0"/>
              </a:rPr>
              <a:t>www.PosterPresentations.com</a:t>
            </a:r>
          </a:p>
        </p:txBody>
      </p:sp>
    </p:spTree>
    <p:extLst>
      <p:ext uri="{BB962C8B-B14F-4D97-AF65-F5344CB8AC3E}">
        <p14:creationId xmlns:p14="http://schemas.microsoft.com/office/powerpoint/2010/main" val="1960005640"/>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3761915" rtl="0" eaLnBrk="1" latinLnBrk="0" hangingPunct="1">
        <a:spcBef>
          <a:spcPct val="0"/>
        </a:spcBef>
        <a:buNone/>
        <a:defRPr sz="7500" kern="1200">
          <a:solidFill>
            <a:schemeClr val="bg1"/>
          </a:solidFill>
          <a:latin typeface="Trebuchet MS" pitchFamily="34" charset="0"/>
          <a:ea typeface="+mj-ea"/>
          <a:cs typeface="+mj-cs"/>
        </a:defRPr>
      </a:lvl1pPr>
    </p:titleStyle>
    <p:bodyStyle>
      <a:lvl1pPr marL="1410719" indent="-1410719" algn="l" defTabSz="3761915" rtl="0" eaLnBrk="1" latinLnBrk="0" hangingPunct="1">
        <a:spcBef>
          <a:spcPct val="20000"/>
        </a:spcBef>
        <a:buFont typeface="Arial" pitchFamily="34" charset="0"/>
        <a:buChar char="•"/>
        <a:defRPr sz="13200" kern="1200">
          <a:solidFill>
            <a:schemeClr val="tx1"/>
          </a:solidFill>
          <a:latin typeface="+mn-lt"/>
          <a:ea typeface="+mn-ea"/>
          <a:cs typeface="+mn-cs"/>
        </a:defRPr>
      </a:lvl1pPr>
      <a:lvl2pPr marL="3056556" indent="-1175598" algn="l" defTabSz="3761915" rtl="0" eaLnBrk="1" latinLnBrk="0" hangingPunct="1">
        <a:spcBef>
          <a:spcPct val="20000"/>
        </a:spcBef>
        <a:buFont typeface="Arial" pitchFamily="34" charset="0"/>
        <a:buChar char="–"/>
        <a:defRPr sz="11600" kern="1200">
          <a:solidFill>
            <a:schemeClr val="tx1"/>
          </a:solidFill>
          <a:latin typeface="+mn-lt"/>
          <a:ea typeface="+mn-ea"/>
          <a:cs typeface="+mn-cs"/>
        </a:defRPr>
      </a:lvl2pPr>
      <a:lvl3pPr marL="4702394" indent="-940479" algn="l" defTabSz="3761915" rtl="0" eaLnBrk="1" latinLnBrk="0" hangingPunct="1">
        <a:spcBef>
          <a:spcPct val="20000"/>
        </a:spcBef>
        <a:buFont typeface="Arial" pitchFamily="34" charset="0"/>
        <a:buChar char="•"/>
        <a:defRPr sz="9900" kern="1200">
          <a:solidFill>
            <a:schemeClr val="tx1"/>
          </a:solidFill>
          <a:latin typeface="+mn-lt"/>
          <a:ea typeface="+mn-ea"/>
          <a:cs typeface="+mn-cs"/>
        </a:defRPr>
      </a:lvl3pPr>
      <a:lvl4pPr marL="6583352"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4pPr>
      <a:lvl5pPr marL="8464308"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5pPr>
      <a:lvl6pPr marL="10345266"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6pPr>
      <a:lvl7pPr marL="12226223"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7pPr>
      <a:lvl8pPr marL="14107181"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8pPr>
      <a:lvl9pPr marL="15988137" indent="-940479" algn="l" defTabSz="3761915" rtl="0" eaLnBrk="1" latinLnBrk="0" hangingPunct="1">
        <a:spcBef>
          <a:spcPct val="20000"/>
        </a:spcBef>
        <a:buFont typeface="Arial" pitchFamily="34" charset="0"/>
        <a:buChar char="•"/>
        <a:defRPr sz="8300" kern="1200">
          <a:solidFill>
            <a:schemeClr val="tx1"/>
          </a:solidFill>
          <a:latin typeface="+mn-lt"/>
          <a:ea typeface="+mn-ea"/>
          <a:cs typeface="+mn-cs"/>
        </a:defRPr>
      </a:lvl9pPr>
    </p:bodyStyle>
    <p:otherStyle>
      <a:defPPr>
        <a:defRPr lang="en-US"/>
      </a:defPPr>
      <a:lvl1pPr marL="0" algn="l" defTabSz="3761915" rtl="0" eaLnBrk="1" latinLnBrk="0" hangingPunct="1">
        <a:defRPr sz="7400" kern="1200">
          <a:solidFill>
            <a:schemeClr val="tx1"/>
          </a:solidFill>
          <a:latin typeface="+mn-lt"/>
          <a:ea typeface="+mn-ea"/>
          <a:cs typeface="+mn-cs"/>
        </a:defRPr>
      </a:lvl1pPr>
      <a:lvl2pPr marL="1880958" algn="l" defTabSz="3761915" rtl="0" eaLnBrk="1" latinLnBrk="0" hangingPunct="1">
        <a:defRPr sz="7400" kern="1200">
          <a:solidFill>
            <a:schemeClr val="tx1"/>
          </a:solidFill>
          <a:latin typeface="+mn-lt"/>
          <a:ea typeface="+mn-ea"/>
          <a:cs typeface="+mn-cs"/>
        </a:defRPr>
      </a:lvl2pPr>
      <a:lvl3pPr marL="3761915" algn="l" defTabSz="3761915" rtl="0" eaLnBrk="1" latinLnBrk="0" hangingPunct="1">
        <a:defRPr sz="7400" kern="1200">
          <a:solidFill>
            <a:schemeClr val="tx1"/>
          </a:solidFill>
          <a:latin typeface="+mn-lt"/>
          <a:ea typeface="+mn-ea"/>
          <a:cs typeface="+mn-cs"/>
        </a:defRPr>
      </a:lvl3pPr>
      <a:lvl4pPr marL="5642873" algn="l" defTabSz="3761915" rtl="0" eaLnBrk="1" latinLnBrk="0" hangingPunct="1">
        <a:defRPr sz="7400" kern="1200">
          <a:solidFill>
            <a:schemeClr val="tx1"/>
          </a:solidFill>
          <a:latin typeface="+mn-lt"/>
          <a:ea typeface="+mn-ea"/>
          <a:cs typeface="+mn-cs"/>
        </a:defRPr>
      </a:lvl4pPr>
      <a:lvl5pPr marL="7523829" algn="l" defTabSz="3761915" rtl="0" eaLnBrk="1" latinLnBrk="0" hangingPunct="1">
        <a:defRPr sz="7400" kern="1200">
          <a:solidFill>
            <a:schemeClr val="tx1"/>
          </a:solidFill>
          <a:latin typeface="+mn-lt"/>
          <a:ea typeface="+mn-ea"/>
          <a:cs typeface="+mn-cs"/>
        </a:defRPr>
      </a:lvl5pPr>
      <a:lvl6pPr marL="9404787" algn="l" defTabSz="3761915" rtl="0" eaLnBrk="1" latinLnBrk="0" hangingPunct="1">
        <a:defRPr sz="7400" kern="1200">
          <a:solidFill>
            <a:schemeClr val="tx1"/>
          </a:solidFill>
          <a:latin typeface="+mn-lt"/>
          <a:ea typeface="+mn-ea"/>
          <a:cs typeface="+mn-cs"/>
        </a:defRPr>
      </a:lvl6pPr>
      <a:lvl7pPr marL="11285745" algn="l" defTabSz="3761915" rtl="0" eaLnBrk="1" latinLnBrk="0" hangingPunct="1">
        <a:defRPr sz="7400" kern="1200">
          <a:solidFill>
            <a:schemeClr val="tx1"/>
          </a:solidFill>
          <a:latin typeface="+mn-lt"/>
          <a:ea typeface="+mn-ea"/>
          <a:cs typeface="+mn-cs"/>
        </a:defRPr>
      </a:lvl7pPr>
      <a:lvl8pPr marL="13166702" algn="l" defTabSz="3761915" rtl="0" eaLnBrk="1" latinLnBrk="0" hangingPunct="1">
        <a:defRPr sz="7400" kern="1200">
          <a:solidFill>
            <a:schemeClr val="tx1"/>
          </a:solidFill>
          <a:latin typeface="+mn-lt"/>
          <a:ea typeface="+mn-ea"/>
          <a:cs typeface="+mn-cs"/>
        </a:defRPr>
      </a:lvl8pPr>
      <a:lvl9pPr marL="15047660" algn="l" defTabSz="3761915"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1BDFC9E-A940-0D61-7D12-2CD627A1706A}"/>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94B5B85C-55A0-958B-8B02-2FB809607B81}"/>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C18D9A36-6BF9-6A59-8FD4-6529519684AB}"/>
              </a:ext>
            </a:extLst>
          </p:cNvPr>
          <p:cNvSpPr>
            <a:spLocks noGrp="1"/>
          </p:cNvSpPr>
          <p:nvPr>
            <p:ph type="body" sz="quarter" idx="20"/>
          </p:nvPr>
        </p:nvSpPr>
        <p:spPr/>
        <p:txBody>
          <a:bodyPr/>
          <a:lstStyle/>
          <a:p>
            <a:endParaRPr lang="en-US"/>
          </a:p>
        </p:txBody>
      </p:sp>
      <p:sp>
        <p:nvSpPr>
          <p:cNvPr id="5" name="Text Placeholder 4">
            <a:extLst>
              <a:ext uri="{FF2B5EF4-FFF2-40B4-BE49-F238E27FC236}">
                <a16:creationId xmlns:a16="http://schemas.microsoft.com/office/drawing/2014/main" id="{34C83E54-546A-F1B2-002B-84EE36B786F8}"/>
              </a:ext>
            </a:extLst>
          </p:cNvPr>
          <p:cNvSpPr>
            <a:spLocks noGrp="1"/>
          </p:cNvSpPr>
          <p:nvPr>
            <p:ph type="body" sz="quarter" idx="21"/>
          </p:nvPr>
        </p:nvSpPr>
        <p:spPr/>
        <p:txBody>
          <a:bodyPr/>
          <a:lstStyle/>
          <a:p>
            <a:endParaRPr lang="en-US"/>
          </a:p>
        </p:txBody>
      </p:sp>
      <p:sp>
        <p:nvSpPr>
          <p:cNvPr id="6" name="Text Placeholder 5">
            <a:extLst>
              <a:ext uri="{FF2B5EF4-FFF2-40B4-BE49-F238E27FC236}">
                <a16:creationId xmlns:a16="http://schemas.microsoft.com/office/drawing/2014/main" id="{432A4DB7-7980-6FCE-64ED-6006AB5E21D6}"/>
              </a:ext>
            </a:extLst>
          </p:cNvPr>
          <p:cNvSpPr>
            <a:spLocks noGrp="1"/>
          </p:cNvSpPr>
          <p:nvPr>
            <p:ph type="body" sz="quarter" idx="22"/>
          </p:nvPr>
        </p:nvSpPr>
        <p:spPr/>
        <p:txBody>
          <a:bodyPr/>
          <a:lstStyle/>
          <a:p>
            <a:endParaRPr lang="en-US"/>
          </a:p>
        </p:txBody>
      </p:sp>
      <p:sp>
        <p:nvSpPr>
          <p:cNvPr id="7" name="Text Placeholder 6">
            <a:extLst>
              <a:ext uri="{FF2B5EF4-FFF2-40B4-BE49-F238E27FC236}">
                <a16:creationId xmlns:a16="http://schemas.microsoft.com/office/drawing/2014/main" id="{C215B88C-A231-B28D-EA25-CE849FC66B7B}"/>
              </a:ext>
            </a:extLst>
          </p:cNvPr>
          <p:cNvSpPr>
            <a:spLocks noGrp="1"/>
          </p:cNvSpPr>
          <p:nvPr>
            <p:ph type="body" sz="quarter" idx="23"/>
          </p:nvPr>
        </p:nvSpPr>
        <p:spPr/>
        <p:txBody>
          <a:bodyPr/>
          <a:lstStyle/>
          <a:p>
            <a:endParaRPr lang="en-US"/>
          </a:p>
        </p:txBody>
      </p:sp>
      <p:sp>
        <p:nvSpPr>
          <p:cNvPr id="8" name="Text Placeholder 7">
            <a:extLst>
              <a:ext uri="{FF2B5EF4-FFF2-40B4-BE49-F238E27FC236}">
                <a16:creationId xmlns:a16="http://schemas.microsoft.com/office/drawing/2014/main" id="{CFE982BF-9E4B-03EB-134F-B1A8CB6A0DA8}"/>
              </a:ext>
            </a:extLst>
          </p:cNvPr>
          <p:cNvSpPr>
            <a:spLocks noGrp="1"/>
          </p:cNvSpPr>
          <p:nvPr>
            <p:ph type="body" sz="quarter" idx="24"/>
          </p:nvPr>
        </p:nvSpPr>
        <p:spPr>
          <a:xfrm>
            <a:off x="17797869" y="3990987"/>
            <a:ext cx="8274926" cy="527611"/>
          </a:xfrm>
        </p:spPr>
        <p:txBody>
          <a:bodyPr/>
          <a:lstStyle/>
          <a:p>
            <a:endParaRPr lang="en-US" dirty="0"/>
          </a:p>
        </p:txBody>
      </p:sp>
      <p:sp>
        <p:nvSpPr>
          <p:cNvPr id="9" name="Text Placeholder 8">
            <a:extLst>
              <a:ext uri="{FF2B5EF4-FFF2-40B4-BE49-F238E27FC236}">
                <a16:creationId xmlns:a16="http://schemas.microsoft.com/office/drawing/2014/main" id="{89079F2D-0AD8-5DFB-9A0C-E45B02B0B952}"/>
              </a:ext>
            </a:extLst>
          </p:cNvPr>
          <p:cNvSpPr>
            <a:spLocks noGrp="1"/>
          </p:cNvSpPr>
          <p:nvPr>
            <p:ph type="body" sz="quarter" idx="25"/>
          </p:nvPr>
        </p:nvSpPr>
        <p:spPr/>
        <p:txBody>
          <a:bodyPr/>
          <a:lstStyle/>
          <a:p>
            <a:endParaRPr lang="en-US"/>
          </a:p>
        </p:txBody>
      </p:sp>
      <p:sp>
        <p:nvSpPr>
          <p:cNvPr id="10" name="Text Placeholder 9">
            <a:extLst>
              <a:ext uri="{FF2B5EF4-FFF2-40B4-BE49-F238E27FC236}">
                <a16:creationId xmlns:a16="http://schemas.microsoft.com/office/drawing/2014/main" id="{66D85F58-8DE9-5B3E-40AF-3CE7A9680B00}"/>
              </a:ext>
            </a:extLst>
          </p:cNvPr>
          <p:cNvSpPr>
            <a:spLocks noGrp="1"/>
          </p:cNvSpPr>
          <p:nvPr>
            <p:ph type="body" sz="quarter" idx="26"/>
          </p:nvPr>
        </p:nvSpPr>
        <p:spPr/>
        <p:txBody>
          <a:bodyPr/>
          <a:lstStyle/>
          <a:p>
            <a:endParaRPr lang="en-US"/>
          </a:p>
        </p:txBody>
      </p:sp>
      <p:sp>
        <p:nvSpPr>
          <p:cNvPr id="11" name="Text Placeholder 10">
            <a:extLst>
              <a:ext uri="{FF2B5EF4-FFF2-40B4-BE49-F238E27FC236}">
                <a16:creationId xmlns:a16="http://schemas.microsoft.com/office/drawing/2014/main" id="{858FF131-AD4E-B363-95F8-46DC3BE64395}"/>
              </a:ext>
            </a:extLst>
          </p:cNvPr>
          <p:cNvSpPr>
            <a:spLocks noGrp="1"/>
          </p:cNvSpPr>
          <p:nvPr>
            <p:ph type="body" sz="quarter" idx="27"/>
          </p:nvPr>
        </p:nvSpPr>
        <p:spPr/>
        <p:txBody>
          <a:bodyPr/>
          <a:lstStyle/>
          <a:p>
            <a:endParaRPr lang="en-US"/>
          </a:p>
        </p:txBody>
      </p:sp>
      <p:sp>
        <p:nvSpPr>
          <p:cNvPr id="12" name="Text Placeholder 11">
            <a:extLst>
              <a:ext uri="{FF2B5EF4-FFF2-40B4-BE49-F238E27FC236}">
                <a16:creationId xmlns:a16="http://schemas.microsoft.com/office/drawing/2014/main" id="{2A7A40C7-2E64-BC2E-8F6F-275ACE7B5700}"/>
              </a:ext>
            </a:extLst>
          </p:cNvPr>
          <p:cNvSpPr>
            <a:spLocks noGrp="1"/>
          </p:cNvSpPr>
          <p:nvPr>
            <p:ph type="body" sz="quarter" idx="28"/>
          </p:nvPr>
        </p:nvSpPr>
        <p:spPr/>
        <p:txBody>
          <a:bodyPr/>
          <a:lstStyle/>
          <a:p>
            <a:endParaRPr lang="en-US"/>
          </a:p>
        </p:txBody>
      </p:sp>
      <p:sp>
        <p:nvSpPr>
          <p:cNvPr id="13" name="Text Placeholder 12">
            <a:extLst>
              <a:ext uri="{FF2B5EF4-FFF2-40B4-BE49-F238E27FC236}">
                <a16:creationId xmlns:a16="http://schemas.microsoft.com/office/drawing/2014/main" id="{82F12360-9112-8A62-C99C-756549DD1B68}"/>
              </a:ext>
            </a:extLst>
          </p:cNvPr>
          <p:cNvSpPr>
            <a:spLocks noGrp="1"/>
          </p:cNvSpPr>
          <p:nvPr>
            <p:ph type="body" sz="quarter" idx="29"/>
          </p:nvPr>
        </p:nvSpPr>
        <p:spPr/>
        <p:txBody>
          <a:bodyPr/>
          <a:lstStyle/>
          <a:p>
            <a:endParaRPr lang="en-US"/>
          </a:p>
        </p:txBody>
      </p:sp>
      <p:sp>
        <p:nvSpPr>
          <p:cNvPr id="14" name="Text Placeholder 13">
            <a:extLst>
              <a:ext uri="{FF2B5EF4-FFF2-40B4-BE49-F238E27FC236}">
                <a16:creationId xmlns:a16="http://schemas.microsoft.com/office/drawing/2014/main" id="{6A649161-1233-2C83-5C46-9BC157533990}"/>
              </a:ext>
            </a:extLst>
          </p:cNvPr>
          <p:cNvSpPr>
            <a:spLocks noGrp="1"/>
          </p:cNvSpPr>
          <p:nvPr>
            <p:ph type="body" sz="quarter" idx="30"/>
          </p:nvPr>
        </p:nvSpPr>
        <p:spPr/>
        <p:txBody>
          <a:bodyPr/>
          <a:lstStyle/>
          <a:p>
            <a:endParaRPr lang="en-US"/>
          </a:p>
        </p:txBody>
      </p:sp>
      <p:sp>
        <p:nvSpPr>
          <p:cNvPr id="15" name="Text Placeholder 14">
            <a:extLst>
              <a:ext uri="{FF2B5EF4-FFF2-40B4-BE49-F238E27FC236}">
                <a16:creationId xmlns:a16="http://schemas.microsoft.com/office/drawing/2014/main" id="{DE62F441-B419-E0BE-6016-0B2BCD4DA30A}"/>
              </a:ext>
            </a:extLst>
          </p:cNvPr>
          <p:cNvSpPr>
            <a:spLocks noGrp="1"/>
          </p:cNvSpPr>
          <p:nvPr>
            <p:ph type="body" sz="quarter" idx="96"/>
          </p:nvPr>
        </p:nvSpPr>
        <p:spPr/>
        <p:txBody>
          <a:bodyPr/>
          <a:lstStyle/>
          <a:p>
            <a:endParaRPr lang="en-US"/>
          </a:p>
        </p:txBody>
      </p:sp>
      <p:sp>
        <p:nvSpPr>
          <p:cNvPr id="16" name="Text Placeholder 15">
            <a:extLst>
              <a:ext uri="{FF2B5EF4-FFF2-40B4-BE49-F238E27FC236}">
                <a16:creationId xmlns:a16="http://schemas.microsoft.com/office/drawing/2014/main" id="{77C4F309-46BC-9E5D-1E88-37D1B16A7F7C}"/>
              </a:ext>
            </a:extLst>
          </p:cNvPr>
          <p:cNvSpPr>
            <a:spLocks noGrp="1"/>
          </p:cNvSpPr>
          <p:nvPr>
            <p:ph type="body" sz="quarter" idx="136"/>
          </p:nvPr>
        </p:nvSpPr>
        <p:spPr/>
        <p:txBody>
          <a:bodyPr/>
          <a:lstStyle/>
          <a:p>
            <a:endParaRPr lang="en-US"/>
          </a:p>
        </p:txBody>
      </p:sp>
      <p:sp>
        <p:nvSpPr>
          <p:cNvPr id="17" name="Text Placeholder 16">
            <a:extLst>
              <a:ext uri="{FF2B5EF4-FFF2-40B4-BE49-F238E27FC236}">
                <a16:creationId xmlns:a16="http://schemas.microsoft.com/office/drawing/2014/main" id="{F7024FB7-F496-AE84-568E-BA9E0719E1F4}"/>
              </a:ext>
            </a:extLst>
          </p:cNvPr>
          <p:cNvSpPr>
            <a:spLocks noGrp="1"/>
          </p:cNvSpPr>
          <p:nvPr>
            <p:ph type="body" sz="quarter" idx="137"/>
          </p:nvPr>
        </p:nvSpPr>
        <p:spPr/>
        <p:txBody>
          <a:bodyPr/>
          <a:lstStyle/>
          <a:p>
            <a:endParaRPr lang="en-US"/>
          </a:p>
        </p:txBody>
      </p:sp>
      <p:sp>
        <p:nvSpPr>
          <p:cNvPr id="18" name="Text Placeholder 17">
            <a:extLst>
              <a:ext uri="{FF2B5EF4-FFF2-40B4-BE49-F238E27FC236}">
                <a16:creationId xmlns:a16="http://schemas.microsoft.com/office/drawing/2014/main" id="{1DFA2C35-6ADB-BF10-54FE-08BB18A1955A}"/>
              </a:ext>
            </a:extLst>
          </p:cNvPr>
          <p:cNvSpPr>
            <a:spLocks noGrp="1"/>
          </p:cNvSpPr>
          <p:nvPr>
            <p:ph type="body" sz="quarter" idx="161"/>
          </p:nvPr>
        </p:nvSpPr>
        <p:spPr/>
        <p:txBody>
          <a:bodyPr/>
          <a:lstStyle/>
          <a:p>
            <a:endParaRPr lang="en-US"/>
          </a:p>
        </p:txBody>
      </p:sp>
      <p:sp>
        <p:nvSpPr>
          <p:cNvPr id="19" name="Text Placeholder 18">
            <a:extLst>
              <a:ext uri="{FF2B5EF4-FFF2-40B4-BE49-F238E27FC236}">
                <a16:creationId xmlns:a16="http://schemas.microsoft.com/office/drawing/2014/main" id="{A75FABC5-AFB2-6741-EFF4-D0CE14D1D0D4}"/>
              </a:ext>
            </a:extLst>
          </p:cNvPr>
          <p:cNvSpPr>
            <a:spLocks noGrp="1"/>
          </p:cNvSpPr>
          <p:nvPr>
            <p:ph type="body" sz="quarter" idx="195"/>
          </p:nvPr>
        </p:nvSpPr>
        <p:spPr/>
        <p:txBody>
          <a:bodyPr/>
          <a:lstStyle/>
          <a:p>
            <a:endParaRPr lang="en-US" dirty="0"/>
          </a:p>
        </p:txBody>
      </p:sp>
      <p:sp>
        <p:nvSpPr>
          <p:cNvPr id="20" name="Text Placeholder 19">
            <a:extLst>
              <a:ext uri="{FF2B5EF4-FFF2-40B4-BE49-F238E27FC236}">
                <a16:creationId xmlns:a16="http://schemas.microsoft.com/office/drawing/2014/main" id="{3BACED76-9DD7-97AA-2044-90954A1D9417}"/>
              </a:ext>
            </a:extLst>
          </p:cNvPr>
          <p:cNvSpPr>
            <a:spLocks noGrp="1"/>
          </p:cNvSpPr>
          <p:nvPr>
            <p:ph type="body" sz="quarter" idx="196"/>
          </p:nvPr>
        </p:nvSpPr>
        <p:spPr/>
        <p:txBody>
          <a:bodyPr/>
          <a:lstStyle/>
          <a:p>
            <a:endParaRPr lang="en-US"/>
          </a:p>
        </p:txBody>
      </p:sp>
    </p:spTree>
    <p:extLst>
      <p:ext uri="{BB962C8B-B14F-4D97-AF65-F5344CB8AC3E}">
        <p14:creationId xmlns:p14="http://schemas.microsoft.com/office/powerpoint/2010/main" val="1394695677"/>
      </p:ext>
    </p:extLst>
  </p:cSld>
  <p:clrMapOvr>
    <a:masterClrMapping/>
  </p:clrMapOvr>
</p:sld>
</file>

<file path=ppt/theme/theme1.xml><?xml version="1.0" encoding="utf-8"?>
<a:theme xmlns:a="http://schemas.openxmlformats.org/drawingml/2006/main" name="48x96 Templat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0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Without Guid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0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PosterPresentations.com-48x96-Template</Template>
  <TotalTime>1432</TotalTime>
  <Words>0</Words>
  <Application>Microsoft Office PowerPoint</Application>
  <PresentationFormat>Custom</PresentationFormat>
  <Paragraphs>0</Paragraphs>
  <Slides>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Arial</vt:lpstr>
      <vt:lpstr>Calibri</vt:lpstr>
      <vt:lpstr>Century Gothic</vt:lpstr>
      <vt:lpstr>Times New Roman</vt:lpstr>
      <vt:lpstr>Trebuchet MS</vt:lpstr>
      <vt:lpstr>48x96 Template</vt:lpstr>
      <vt:lpstr>Without Guides</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PowerPoint Presentation</dc:title>
  <dc:subject>Research poster presentation template</dc:subject>
  <dc:creator>PosterPresentations.com</dc:creator>
  <cp:keywords>48x96 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BIR BAHADUR THAPA</cp:lastModifiedBy>
  <cp:revision>45</cp:revision>
  <dcterms:created xsi:type="dcterms:W3CDTF">2012-02-09T21:25:37Z</dcterms:created>
  <dcterms:modified xsi:type="dcterms:W3CDTF">2023-02-17T11:04:45Z</dcterms:modified>
  <cp:category>Research poster templates</cp:category>
</cp:coreProperties>
</file>